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64" r:id="rId5"/>
    <p:sldId id="268" r:id="rId6"/>
    <p:sldId id="272" r:id="rId7"/>
    <p:sldId id="265" r:id="rId8"/>
    <p:sldId id="266" r:id="rId9"/>
    <p:sldId id="267" r:id="rId10"/>
    <p:sldId id="269" r:id="rId11"/>
    <p:sldId id="259" r:id="rId12"/>
    <p:sldId id="260" r:id="rId13"/>
    <p:sldId id="261" r:id="rId14"/>
    <p:sldId id="2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4"/>
    <p:restoredTop sz="96291"/>
  </p:normalViewPr>
  <p:slideViewPr>
    <p:cSldViewPr snapToGrid="0" snapToObjects="1">
      <p:cViewPr varScale="1">
        <p:scale>
          <a:sx n="50" d="100"/>
          <a:sy n="50" d="100"/>
        </p:scale>
        <p:origin x="58" y="8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140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EAB36-D57A-4E3A-B19A-DB6A5EDA8B18}"/>
              </a:ext>
            </a:extLst>
          </p:cNvPr>
          <p:cNvSpPr txBox="1"/>
          <p:nvPr/>
        </p:nvSpPr>
        <p:spPr>
          <a:xfrm>
            <a:off x="559175" y="1521397"/>
            <a:ext cx="9999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，设置身份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下载并打开</a:t>
            </a:r>
            <a:r>
              <a:rPr lang="en-US" altLang="zh-CN" dirty="0"/>
              <a:t>git bash</a:t>
            </a:r>
            <a:r>
              <a:rPr lang="zh-CN" altLang="en-US" dirty="0"/>
              <a:t>，界面为命令行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user.name 'your name’</a:t>
            </a: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</a:t>
            </a:r>
            <a:r>
              <a:rPr lang="en-US" altLang="zh-CN" dirty="0" err="1">
                <a:latin typeface="Lucida Console" panose="020B0609040504020204" pitchFamily="49" charset="0"/>
              </a:rPr>
              <a:t>user.email</a:t>
            </a:r>
            <a:r>
              <a:rPr lang="en-US" altLang="zh-CN" dirty="0">
                <a:latin typeface="Lucida Console" panose="020B0609040504020204" pitchFamily="49" charset="0"/>
              </a:rPr>
              <a:t> 'your email’</a:t>
            </a:r>
          </a:p>
          <a:p>
            <a:pPr lvl="3"/>
            <a:endParaRPr lang="en-US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，远程仓库拷贝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成品在</a:t>
            </a:r>
            <a:r>
              <a:rPr lang="en-US" altLang="zh-CN" dirty="0"/>
              <a:t>master</a:t>
            </a:r>
            <a:r>
              <a:rPr lang="zh-CN" altLang="en-US" dirty="0"/>
              <a:t>，每个人自己的仓库里有一个半成品仓库</a:t>
            </a:r>
            <a:r>
              <a:rPr lang="en-US" altLang="zh-CN" dirty="0"/>
              <a:t>dev</a:t>
            </a:r>
            <a:r>
              <a:rPr lang="zh-CN" altLang="en-US" dirty="0"/>
              <a:t>，各自上传合并</a:t>
            </a:r>
            <a:r>
              <a:rPr lang="en-US" altLang="zh-CN" dirty="0"/>
              <a:t>dev</a:t>
            </a:r>
            <a:r>
              <a:rPr lang="zh-CN" altLang="en-US" dirty="0"/>
              <a:t>即可得到最终产品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branch dev </a:t>
            </a:r>
            <a:r>
              <a:rPr lang="zh-CN" altLang="zh-CN" dirty="0">
                <a:latin typeface="Lucida Console" panose="020B0609040504020204" pitchFamily="49" charset="0"/>
              </a:rPr>
              <a:t>创建一条分支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  <a:endParaRPr lang="zh-CN" altLang="zh-CN" dirty="0">
              <a:latin typeface="Lucida Console" panose="020B0609040504020204" pitchFamily="49" charset="0"/>
            </a:endParaRP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checkout dev </a:t>
            </a:r>
            <a:r>
              <a:rPr lang="zh-CN" altLang="zh-CN" dirty="0">
                <a:latin typeface="Lucida Console" panose="020B0609040504020204" pitchFamily="49" charset="0"/>
              </a:rPr>
              <a:t>切换到分支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</a:p>
          <a:p>
            <a:pPr lvl="3"/>
            <a:endParaRPr lang="zh-CN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，上传第一个文件</a:t>
            </a:r>
            <a:endParaRPr lang="en-US" altLang="zh-CN" dirty="0"/>
          </a:p>
          <a:p>
            <a:r>
              <a:rPr lang="en-US" altLang="zh-CN" dirty="0"/>
              <a:t>	$ </a:t>
            </a:r>
            <a:r>
              <a:rPr lang="en-US" altLang="zh-CN" dirty="0">
                <a:latin typeface="Lucida Console" panose="020B0609040504020204" pitchFamily="49" charset="0"/>
              </a:rPr>
              <a:t>git add preppt.pptx </a:t>
            </a:r>
          </a:p>
          <a:p>
            <a:r>
              <a:rPr lang="en-US" altLang="zh-CN" dirty="0">
                <a:latin typeface="Lucida Console" panose="020B0609040504020204" pitchFamily="49" charset="0"/>
              </a:rPr>
              <a:t>	$</a:t>
            </a:r>
            <a:r>
              <a:rPr lang="zh-CN" altLang="zh-CN" dirty="0"/>
              <a:t> </a:t>
            </a:r>
            <a:r>
              <a:rPr lang="en-US" altLang="zh-CN" dirty="0">
                <a:latin typeface="Lucida Console" panose="020B0609040504020204" pitchFamily="49" charset="0"/>
              </a:rPr>
              <a:t>git commit -m </a:t>
            </a:r>
            <a:r>
              <a:rPr lang="en-US" altLang="zh-CN" dirty="0"/>
              <a:t>‘</a:t>
            </a:r>
            <a:r>
              <a:rPr lang="zh-CN" altLang="zh-CN" dirty="0"/>
              <a:t>你想备注的话</a:t>
            </a:r>
            <a:r>
              <a:rPr lang="en-US" altLang="zh-CN" dirty="0"/>
              <a:t>’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59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4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32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201</Words>
  <Application>Microsoft Office PowerPoint</Application>
  <PresentationFormat>宽屏</PresentationFormat>
  <Paragraphs>40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Lucida Console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陈 子彦</cp:lastModifiedBy>
  <cp:revision>14</cp:revision>
  <dcterms:created xsi:type="dcterms:W3CDTF">2020-05-27T14:00:08Z</dcterms:created>
  <dcterms:modified xsi:type="dcterms:W3CDTF">2020-06-10T14:02:34Z</dcterms:modified>
</cp:coreProperties>
</file>